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64" r:id="rId3"/>
    <p:sldId id="265" r:id="rId4"/>
    <p:sldId id="266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64766" autoAdjust="0"/>
  </p:normalViewPr>
  <p:slideViewPr>
    <p:cSldViewPr snapToGrid="0">
      <p:cViewPr varScale="1">
        <p:scale>
          <a:sx n="51" d="100"/>
          <a:sy n="51" d="100"/>
        </p:scale>
        <p:origin x="182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0DB7DE-2BAD-4141-99EC-7678FA21C33C}" type="datetimeFigureOut">
              <a:rPr lang="zh-TW" altLang="en-US" smtClean="0"/>
              <a:t>2024/10/13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44A534-1EB1-49E2-9551-E4C5B3D762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79810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主角小林是一位歌手。小林的目標是站在台上唱歌，期望用歌聲感動台下的人，並沉浸在她的歌聲中。幫我根據這個段落生成可以代表內容的圖片</a:t>
            </a:r>
            <a:r>
              <a:rPr lang="en-US" altLang="zh-TW" dirty="0"/>
              <a:t>(</a:t>
            </a:r>
            <a:r>
              <a:rPr lang="zh-TW" altLang="en-US" dirty="0"/>
              <a:t>日本動漫風格</a:t>
            </a:r>
            <a:r>
              <a:rPr lang="en-US" altLang="zh-TW" dirty="0"/>
              <a:t>)</a:t>
            </a:r>
            <a:r>
              <a:rPr lang="zh-TW" altLang="en-US" dirty="0"/>
              <a:t>，讓我可以以看圖說故事的方式講出這個故事。其中小林有淺藍色過肩長髮，擁有藍眼睛，頭上戴著有水晶裝飾的皇冠，身穿外面白色裡面淺藍色的連衣裙，露肩袖子有荷葉邊。胸前有一個淺藍色蝴蝶結，肚子樓空有絲帶縱橫交錯，衣服上掛有寶石裝飾的兩條絲帶的年輕女歌手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44A534-1EB1-49E2-9551-E4C5B3D76256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0412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主角小林是一位歌手。小林在過程中遇到一些阻礙，由於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出身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在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普通家庭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她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缺乏資源和人脈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加上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她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的嗓音並不出眾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，多次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試鏡都以失敗告終</a:t>
            </a:r>
            <a:r>
              <a:rPr lang="zh-TW" altLang="en-US" dirty="0"/>
              <a:t>。幫我根據這個段落生成可以代表內容的圖片</a:t>
            </a:r>
            <a:r>
              <a:rPr lang="en-US" altLang="zh-TW" dirty="0"/>
              <a:t>(</a:t>
            </a:r>
            <a:r>
              <a:rPr lang="zh-TW" altLang="en-US" dirty="0"/>
              <a:t>日本動漫風格</a:t>
            </a:r>
            <a:r>
              <a:rPr lang="en-US" altLang="zh-TW" dirty="0"/>
              <a:t>)</a:t>
            </a:r>
            <a:r>
              <a:rPr lang="zh-TW" altLang="en-US" dirty="0"/>
              <a:t>，讓我可以以看圖說故事的方式講出這個故事。其中小林有淺藍色過肩長髮，擁有藍眼睛，頭上戴著有水晶裝飾的皇冠，身穿外面白色裡面淺藍色的連衣裙，露肩袖子有荷葉邊。胸前有一個淺藍色蝴蝶結，肚子樓空有絲帶縱橫交錯，衣服上掛有寶石裝飾的兩條絲帶的年輕女歌手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44A534-1EB1-49E2-9551-E4C5B3D76256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118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主角小林是一位歌手。小林每天都在練習室練習唱歌和舞蹈，練到滿頭大汗三更半夜仍持續練習。幫我根據這個段落生成可以代表內容的圖片</a:t>
            </a:r>
            <a:r>
              <a:rPr lang="en-US" altLang="zh-TW" dirty="0"/>
              <a:t>(</a:t>
            </a:r>
            <a:r>
              <a:rPr lang="zh-TW" altLang="en-US" dirty="0"/>
              <a:t>日本動漫風格</a:t>
            </a:r>
            <a:r>
              <a:rPr lang="en-US" altLang="zh-TW" dirty="0"/>
              <a:t>)</a:t>
            </a:r>
            <a:r>
              <a:rPr lang="zh-TW" altLang="en-US" dirty="0"/>
              <a:t>，讓我可以以看圖說故事的方式講出這個故事。其中小林有淺藍色過肩長髮，擁有藍眼睛，頭上戴著有水晶裝飾的皇冠，身穿外面白色裡面淺藍色的連衣裙，露肩袖子有荷葉邊。胸前有一個淺藍色蝴蝶結，肚子樓空有絲帶縱橫交錯，衣服上掛有寶石裝飾的兩條絲帶的年輕女歌手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44A534-1EB1-49E2-9551-E4C5B3D76256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8161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主角小林是一位歌手。小林某一天終於在選秀節目中受到認可，發行的專輯受到眾人喜愛。幫我根據這個段落生成可以代表內容的圖片</a:t>
            </a:r>
            <a:r>
              <a:rPr lang="en-US" altLang="zh-TW" dirty="0"/>
              <a:t>(</a:t>
            </a:r>
            <a:r>
              <a:rPr lang="zh-TW" altLang="en-US" dirty="0"/>
              <a:t>日本動漫風格</a:t>
            </a:r>
            <a:r>
              <a:rPr lang="en-US" altLang="zh-TW" dirty="0"/>
              <a:t>)</a:t>
            </a:r>
            <a:r>
              <a:rPr lang="zh-TW" altLang="en-US" dirty="0"/>
              <a:t>，讓我可以以看圖說故事的方式講出這個故事。其中小林有淺藍色過肩長髮，擁有藍眼睛，頭上戴著有水晶裝飾的皇冠，身穿外面白色裡面淺藍色的連衣裙，露肩袖子有荷葉邊。胸前有一個淺藍色蝴蝶結，肚子樓空有絲帶縱橫交錯，衣服上掛有寶石裝飾的兩條絲帶的年輕女歌手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44A534-1EB1-49E2-9551-E4C5B3D76256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40416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主角小林是一位歌手。某天她找醫生診斷出患有聲帶節炎，表情非常驚訝。幫我根據這個段落生成可以代表內容的圖片</a:t>
            </a:r>
            <a:r>
              <a:rPr lang="en-US" altLang="zh-TW" dirty="0"/>
              <a:t>(</a:t>
            </a:r>
            <a:r>
              <a:rPr lang="zh-TW" altLang="en-US" dirty="0"/>
              <a:t>日本動漫風格</a:t>
            </a:r>
            <a:r>
              <a:rPr lang="en-US" altLang="zh-TW" dirty="0"/>
              <a:t>)</a:t>
            </a:r>
            <a:r>
              <a:rPr lang="zh-TW" altLang="en-US" dirty="0"/>
              <a:t>，讓我可以以看圖說故事的方式講出這個故事。其中小林有淺藍色過肩長髮，擁有藍眼睛，頭上戴著有水晶裝飾的皇冠，身穿外面白色裡面淺藍色的連衣裙，露肩袖子有荷葉邊。胸前有一個淺藍色蝴蝶結，肚子樓空有絲帶縱橫交錯，衣服上掛有寶石裝飾的兩條絲帶的年輕女歌手。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44A534-1EB1-49E2-9551-E4C5B3D76256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0621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主角小林是一位歌手。小林因為生病住院休養，在醫院病床上撰寫歌詞，四周散落著樂譜。幫我根據這個段落生成可以代表內容的圖片</a:t>
            </a:r>
            <a:r>
              <a:rPr lang="en-US" altLang="zh-TW" dirty="0"/>
              <a:t>(</a:t>
            </a:r>
            <a:r>
              <a:rPr lang="zh-TW" altLang="en-US" dirty="0"/>
              <a:t>日本動漫風格</a:t>
            </a:r>
            <a:r>
              <a:rPr lang="en-US" altLang="zh-TW" dirty="0"/>
              <a:t>)</a:t>
            </a:r>
            <a:r>
              <a:rPr lang="zh-TW" altLang="en-US" dirty="0"/>
              <a:t>，讓我可以以看圖說故事的方式講出這個故事。其中小林有淺藍色過肩長髮，擁有藍眼睛，頭上戴著有水晶裝飾的皇冠，身穿外面白色裡面淺藍色的連衣裙，露肩袖子有荷葉邊。胸前有一個淺藍色蝴蝶結，肚子樓空有絲帶縱橫交錯，衣服上掛有寶石裝飾的兩條絲帶的年輕女歌手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44A534-1EB1-49E2-9551-E4C5B3D7625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38043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主角小林是一位成功的歌手。她在舞台上唱歌跳舞，觀眾皆站起來大聲歡呼。幫我根據這個段落生成可以代表內容的圖片</a:t>
            </a:r>
            <a:r>
              <a:rPr lang="en-US" altLang="zh-TW" dirty="0"/>
              <a:t>(</a:t>
            </a:r>
            <a:r>
              <a:rPr lang="zh-TW" altLang="en-US" dirty="0"/>
              <a:t>日本動漫風格</a:t>
            </a:r>
            <a:r>
              <a:rPr lang="en-US" altLang="zh-TW" dirty="0"/>
              <a:t>)</a:t>
            </a:r>
            <a:r>
              <a:rPr lang="zh-TW" altLang="en-US" dirty="0"/>
              <a:t>，讓我可以以看圖說故事的方式講出這個故事。其中小林有淺藍色過肩長髮，擁有藍眼睛，頭上戴著有水晶裝飾的皇冠，身穿外面白色裡面淺藍色的連衣裙，露肩袖子有荷葉邊。胸前有一個淺藍色蝴蝶結，肚子樓空有絲帶縱橫交錯，衣服上掛有寶石裝飾的兩條絲帶的年輕女歌手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44A534-1EB1-49E2-9551-E4C5B3D76256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7381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B6450E-929F-338E-9C04-B6B66DC740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70BA9C2-DF26-38C1-3DDF-A4E258545B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7A2288A-276F-F9AA-3C35-B6D96C4D3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0B428-5523-48A7-AF61-8CAF983A8B08}" type="datetimeFigureOut">
              <a:rPr lang="zh-TW" altLang="en-US" smtClean="0"/>
              <a:t>2024/10/13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8CB9283-DD76-25CF-0EAC-17D5F9949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55D6890-88D3-8BC8-5037-7FF613280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9781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361C22-31A6-603A-2D09-0E582A3D7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59DF9DC-32C3-F300-F16E-D1CFE80FF0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D5788AB-6190-D8E9-8DC8-3F480017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0B428-5523-48A7-AF61-8CAF983A8B08}" type="datetimeFigureOut">
              <a:rPr lang="zh-TW" altLang="en-US" smtClean="0"/>
              <a:t>2024/10/13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004296A-1957-CCFA-D693-7860D98CE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61ED73B-723B-4A75-0327-7F7F14EE9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3963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3D81FEB9-BD13-58BB-F934-D4AF35A26D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6297EAF-06AF-F885-B110-C712ADE13B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FCD649C-2FAB-5431-E9E0-5B9FE72AA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0B428-5523-48A7-AF61-8CAF983A8B08}" type="datetimeFigureOut">
              <a:rPr lang="zh-TW" altLang="en-US" smtClean="0"/>
              <a:t>2024/10/13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1E24D0-3414-8861-AC80-16A9328B3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3E90C50-DB14-5CA9-BFF3-6C94DC08C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8826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DAC9F8-90D6-DD64-347F-C478F002A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74D402-86C0-DDE1-0267-D6E55B30C7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2CA7FD-0E2D-974E-FD8E-105A563ED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0B428-5523-48A7-AF61-8CAF983A8B08}" type="datetimeFigureOut">
              <a:rPr lang="zh-TW" altLang="en-US" smtClean="0"/>
              <a:t>2024/10/13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E000492-6379-F917-3DC4-325D7E004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4CE70FF-527A-7FB8-A81F-5B87EEE04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4106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3F449C-F365-D6DC-5D7A-9C9E35C1B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4204B11-C46C-684F-FFE5-B5DA085BAF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D48F93A-F52C-BA68-8FC8-E777CF7C7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0B428-5523-48A7-AF61-8CAF983A8B08}" type="datetimeFigureOut">
              <a:rPr lang="zh-TW" altLang="en-US" smtClean="0"/>
              <a:t>2024/10/13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9B7D0DE-D237-88FF-F145-EEFC01C95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6AA81F2-2EDA-FE06-6E0A-0088E94A4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5980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DDB030-7400-E833-A901-0397FECCD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9F54784-5A73-D7A6-7F89-983A921013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D44B1D4-39F9-E6C3-4F27-96C9FEF8A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04500E9-4044-DEA5-09DD-1D0FF77EF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0B428-5523-48A7-AF61-8CAF983A8B08}" type="datetimeFigureOut">
              <a:rPr lang="zh-TW" altLang="en-US" smtClean="0"/>
              <a:t>2024/10/13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3A06586-1CA9-CAE0-09FC-3C5A749E3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4CC9ABC-9550-5CA4-C614-F9B7C66EA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0016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B17009-34DE-86E2-FB4A-C1964BC03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3FE673F-5F4B-B7FC-3054-0C0B5E08DE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E731419-68D5-8C4D-CC40-37474183C7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C5EEFF2-39B3-84F3-ADFA-F4D6B09568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8B8707D-C589-2046-855E-86FDEDAF78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26702EA-868E-A4AB-E6D0-8DB5369C3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0B428-5523-48A7-AF61-8CAF983A8B08}" type="datetimeFigureOut">
              <a:rPr lang="zh-TW" altLang="en-US" smtClean="0"/>
              <a:t>2024/10/13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03F4332-5798-B187-B19F-FB63B388C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FCA6E677-BC2A-4438-D527-D43FDA462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340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8DD0397-6791-02F7-FF1B-FBD516991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D8DDFB1-FE93-E1BF-E08A-640977DCE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0B428-5523-48A7-AF61-8CAF983A8B08}" type="datetimeFigureOut">
              <a:rPr lang="zh-TW" altLang="en-US" smtClean="0"/>
              <a:t>2024/10/13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3B9C0B5-BDC8-6C19-4413-67733277B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6452521-3C21-7545-F2C8-877BA9EC1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4231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67CFE05-60E3-6E04-47BC-8DB97A0ED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0B428-5523-48A7-AF61-8CAF983A8B08}" type="datetimeFigureOut">
              <a:rPr lang="zh-TW" altLang="en-US" smtClean="0"/>
              <a:t>2024/10/13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68AB7B3-D6D1-C1E4-0FD2-1FD64D116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D91F0E-1289-A549-CD6A-9F0D636C3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7123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4A9F9A-C6B5-D234-89ED-2F418563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692465B-81E5-7949-3BDA-DD092A35D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0AB7EFA-AD28-88A3-CBC0-E470C2AA0B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C918DB9-160D-7C55-AD9C-CBC613007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0B428-5523-48A7-AF61-8CAF983A8B08}" type="datetimeFigureOut">
              <a:rPr lang="zh-TW" altLang="en-US" smtClean="0"/>
              <a:t>2024/10/13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84CE5CB-BFA5-FC98-4060-72746C9A1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7698138-AA82-D0B6-A3F7-44D6044D8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181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8DC241-126A-A117-3587-BF6164C9A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AB4869A7-72B3-9354-58BF-4311E603A3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D1179BD-65C7-1E3C-7E50-DAB8D6DAA0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93F0A14-795D-26B1-9FF0-461F66A57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0B428-5523-48A7-AF61-8CAF983A8B08}" type="datetimeFigureOut">
              <a:rPr lang="zh-TW" altLang="en-US" smtClean="0"/>
              <a:t>2024/10/13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618B526-818A-2EC6-8DD7-E39F49609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98B5CBF-2347-D422-46BB-055719940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2927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FC3DEF9-B7A5-6B6D-C5E7-59DBC3FF6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7A63975-BB8D-D5EE-AA6D-E029EC581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0C6E2C1-F24E-80E1-9870-CEFF070EB8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0B428-5523-48A7-AF61-8CAF983A8B08}" type="datetimeFigureOut">
              <a:rPr lang="zh-TW" altLang="en-US" smtClean="0"/>
              <a:t>2024/10/13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CDBDB50-0433-65AC-7D97-B9952A8DF2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9629927-C22D-A66F-54B1-0265730865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9479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FC908F-E3A0-8BAE-3543-5506F5B98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25" y="2527300"/>
            <a:ext cx="4800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自我介紹</a:t>
            </a:r>
            <a:b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niziima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Live)</a:t>
            </a:r>
            <a:b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b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7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110590033 </a:t>
            </a:r>
            <a:r>
              <a:rPr lang="zh-TW" altLang="en-US" sz="27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陳庠蓁</a:t>
            </a:r>
          </a:p>
        </p:txBody>
      </p:sp>
    </p:spTree>
    <p:extLst>
      <p:ext uri="{BB962C8B-B14F-4D97-AF65-F5344CB8AC3E}">
        <p14:creationId xmlns:p14="http://schemas.microsoft.com/office/powerpoint/2010/main" val="4249836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FC908F-E3A0-8BAE-3543-5506F5B98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516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目標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4675C95-FB85-7E17-F2BE-BC3046B95F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516" y="1272915"/>
            <a:ext cx="5052934" cy="505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286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FC908F-E3A0-8BAE-3543-5506F5B98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932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阻礙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2EED517-3F68-32A0-52FB-7399ECF8F6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932" y="1325563"/>
            <a:ext cx="4970307" cy="4970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428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FC908F-E3A0-8BAE-3543-5506F5B98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773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努力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D929589-3215-88A9-6C8A-D4686B5BAA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793" y="1259175"/>
            <a:ext cx="5051685" cy="5051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562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FC908F-E3A0-8BAE-3543-5506F5B98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770" y="2015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結果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229104A-2FB8-1357-460C-91EE88B7F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770" y="1258549"/>
            <a:ext cx="50673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267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FC908F-E3A0-8BAE-3543-5506F5B98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770" y="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5.</a:t>
            </a:r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意外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D7AB3B1-D366-E635-FA4A-4C88C98C5A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776" y="1311639"/>
            <a:ext cx="5037944" cy="5037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29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FC908F-E3A0-8BAE-3543-5506F5B98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5" y="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6.</a:t>
            </a:r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轉彎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A1179FC-5037-E8A2-FB2E-B5A428837E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525" y="1295399"/>
            <a:ext cx="5015459" cy="501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581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FC908F-E3A0-8BAE-3543-5506F5B98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4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7.</a:t>
            </a:r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結局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3CEDE4C-0841-7905-4114-959E0CB5DE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523" y="1295582"/>
            <a:ext cx="5022955" cy="502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050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1290</TotalTime>
  <Words>960</Words>
  <Application>Microsoft Office PowerPoint</Application>
  <PresentationFormat>寬螢幕</PresentationFormat>
  <Paragraphs>22</Paragraphs>
  <Slides>8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微軟正黑體</vt:lpstr>
      <vt:lpstr>Arial</vt:lpstr>
      <vt:lpstr>Calibri</vt:lpstr>
      <vt:lpstr>Calibri Light</vt:lpstr>
      <vt:lpstr>Office 佈景主題</vt:lpstr>
      <vt:lpstr>自我介紹 (niziima Live)  110590033 陳庠蓁</vt:lpstr>
      <vt:lpstr>1. 目標</vt:lpstr>
      <vt:lpstr>2. 阻礙</vt:lpstr>
      <vt:lpstr>3. 努力</vt:lpstr>
      <vt:lpstr>4. 結果</vt:lpstr>
      <vt:lpstr>5. 意外</vt:lpstr>
      <vt:lpstr>6. 轉彎</vt:lpstr>
      <vt:lpstr>7. 結局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庠蓁 陳</dc:creator>
  <cp:lastModifiedBy>庠蓁 陳</cp:lastModifiedBy>
  <cp:revision>5</cp:revision>
  <dcterms:created xsi:type="dcterms:W3CDTF">2024-09-26T11:37:55Z</dcterms:created>
  <dcterms:modified xsi:type="dcterms:W3CDTF">2024-10-13T07:32:56Z</dcterms:modified>
</cp:coreProperties>
</file>

<file path=docProps/thumbnail.jpeg>
</file>